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12192000" cy="6858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88F31-8DCC-4FE1-93ED-D91887E72DA4}" v="10" dt="2024-04-30T11:09:44.790"/>
    <p1510:client id="{3DFC83CB-E7DD-4530-BE88-28407661DCF6}" v="11" dt="2024-04-30T12:02:59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st, L. (Linda)" userId="d4ebea6e-57d1-4b63-bd33-5f5ce5305a67" providerId="ADAL" clId="{8A5FE5A3-7FDE-4105-AC38-C56341594751}"/>
    <pc:docChg chg="undo custSel delSld modSld">
      <pc:chgData name="Post, L. (Linda)" userId="d4ebea6e-57d1-4b63-bd33-5f5ce5305a67" providerId="ADAL" clId="{8A5FE5A3-7FDE-4105-AC38-C56341594751}" dt="2024-04-30T12:27:34.825" v="81" actId="2711"/>
      <pc:docMkLst>
        <pc:docMk/>
      </pc:docMkLst>
      <pc:sldChg chg="modSp mod">
        <pc:chgData name="Post, L. (Linda)" userId="d4ebea6e-57d1-4b63-bd33-5f5ce5305a67" providerId="ADAL" clId="{8A5FE5A3-7FDE-4105-AC38-C56341594751}" dt="2024-04-30T12:27:34.825" v="81" actId="2711"/>
        <pc:sldMkLst>
          <pc:docMk/>
          <pc:sldMk cId="0" sldId="257"/>
        </pc:sldMkLst>
        <pc:spChg chg="mod">
          <ac:chgData name="Post, L. (Linda)" userId="d4ebea6e-57d1-4b63-bd33-5f5ce5305a67" providerId="ADAL" clId="{8A5FE5A3-7FDE-4105-AC38-C56341594751}" dt="2024-04-30T12:27:34.825" v="81" actId="2711"/>
          <ac:spMkLst>
            <pc:docMk/>
            <pc:sldMk cId="0" sldId="257"/>
            <ac:spMk id="2" creationId="{00000000-0000-0000-0000-000000000000}"/>
          </ac:spMkLst>
        </pc:spChg>
        <pc:spChg chg="mod">
          <ac:chgData name="Post, L. (Linda)" userId="d4ebea6e-57d1-4b63-bd33-5f5ce5305a67" providerId="ADAL" clId="{8A5FE5A3-7FDE-4105-AC38-C56341594751}" dt="2024-04-30T12:27:34.825" v="81" actId="2711"/>
          <ac:spMkLst>
            <pc:docMk/>
            <pc:sldMk cId="0" sldId="257"/>
            <ac:spMk id="3" creationId="{00000000-0000-0000-0000-000000000000}"/>
          </ac:spMkLst>
        </pc:spChg>
      </pc:sldChg>
      <pc:sldChg chg="del">
        <pc:chgData name="Post, L. (Linda)" userId="d4ebea6e-57d1-4b63-bd33-5f5ce5305a67" providerId="ADAL" clId="{8A5FE5A3-7FDE-4105-AC38-C56341594751}" dt="2024-04-30T12:13:54.577" v="1" actId="47"/>
        <pc:sldMkLst>
          <pc:docMk/>
          <pc:sldMk cId="0" sldId="258"/>
        </pc:sldMkLst>
      </pc:sldChg>
      <pc:sldChg chg="del">
        <pc:chgData name="Post, L. (Linda)" userId="d4ebea6e-57d1-4b63-bd33-5f5ce5305a67" providerId="ADAL" clId="{8A5FE5A3-7FDE-4105-AC38-C56341594751}" dt="2024-04-30T12:13:52.121" v="0" actId="47"/>
        <pc:sldMkLst>
          <pc:docMk/>
          <pc:sldMk cId="2217617031" sldId="291"/>
        </pc:sldMkLst>
      </pc:sldChg>
      <pc:sldChg chg="del">
        <pc:chgData name="Post, L. (Linda)" userId="d4ebea6e-57d1-4b63-bd33-5f5ce5305a67" providerId="ADAL" clId="{8A5FE5A3-7FDE-4105-AC38-C56341594751}" dt="2024-04-30T12:13:54.577" v="1" actId="47"/>
        <pc:sldMkLst>
          <pc:docMk/>
          <pc:sldMk cId="1486854899" sldId="292"/>
        </pc:sldMkLst>
      </pc:sldChg>
      <pc:sldChg chg="del">
        <pc:chgData name="Post, L. (Linda)" userId="d4ebea6e-57d1-4b63-bd33-5f5ce5305a67" providerId="ADAL" clId="{8A5FE5A3-7FDE-4105-AC38-C56341594751}" dt="2024-04-30T12:13:54.577" v="1" actId="47"/>
        <pc:sldMkLst>
          <pc:docMk/>
          <pc:sldMk cId="3672809424" sldId="294"/>
        </pc:sldMkLst>
      </pc:sldChg>
      <pc:sldChg chg="del">
        <pc:chgData name="Post, L. (Linda)" userId="d4ebea6e-57d1-4b63-bd33-5f5ce5305a67" providerId="ADAL" clId="{8A5FE5A3-7FDE-4105-AC38-C56341594751}" dt="2024-04-30T12:13:54.577" v="1" actId="47"/>
        <pc:sldMkLst>
          <pc:docMk/>
          <pc:sldMk cId="3094944047" sldId="295"/>
        </pc:sldMkLst>
      </pc:sldChg>
      <pc:sldChg chg="del">
        <pc:chgData name="Post, L. (Linda)" userId="d4ebea6e-57d1-4b63-bd33-5f5ce5305a67" providerId="ADAL" clId="{8A5FE5A3-7FDE-4105-AC38-C56341594751}" dt="2024-04-30T12:13:54.577" v="1" actId="47"/>
        <pc:sldMkLst>
          <pc:docMk/>
          <pc:sldMk cId="3214734691" sldId="296"/>
        </pc:sldMkLst>
      </pc:sldChg>
      <pc:sldChg chg="del">
        <pc:chgData name="Post, L. (Linda)" userId="d4ebea6e-57d1-4b63-bd33-5f5ce5305a67" providerId="ADAL" clId="{8A5FE5A3-7FDE-4105-AC38-C56341594751}" dt="2024-04-30T12:13:54.577" v="1" actId="47"/>
        <pc:sldMkLst>
          <pc:docMk/>
          <pc:sldMk cId="802276179" sldId="297"/>
        </pc:sldMkLst>
      </pc:sldChg>
      <pc:sldChg chg="del">
        <pc:chgData name="Post, L. (Linda)" userId="d4ebea6e-57d1-4b63-bd33-5f5ce5305a67" providerId="ADAL" clId="{8A5FE5A3-7FDE-4105-AC38-C56341594751}" dt="2024-04-30T12:13:54.577" v="1" actId="47"/>
        <pc:sldMkLst>
          <pc:docMk/>
          <pc:sldMk cId="3511130909" sldId="298"/>
        </pc:sldMkLst>
      </pc:sldChg>
      <pc:sldChg chg="del">
        <pc:chgData name="Post, L. (Linda)" userId="d4ebea6e-57d1-4b63-bd33-5f5ce5305a67" providerId="ADAL" clId="{8A5FE5A3-7FDE-4105-AC38-C56341594751}" dt="2024-04-30T12:13:54.577" v="1" actId="47"/>
        <pc:sldMkLst>
          <pc:docMk/>
          <pc:sldMk cId="787908012" sldId="299"/>
        </pc:sldMkLst>
      </pc:sldChg>
      <pc:sldChg chg="del">
        <pc:chgData name="Post, L. (Linda)" userId="d4ebea6e-57d1-4b63-bd33-5f5ce5305a67" providerId="ADAL" clId="{8A5FE5A3-7FDE-4105-AC38-C56341594751}" dt="2024-04-30T12:13:54.577" v="1" actId="47"/>
        <pc:sldMkLst>
          <pc:docMk/>
          <pc:sldMk cId="967367017" sldId="300"/>
        </pc:sldMkLst>
      </pc:sldChg>
      <pc:sldMasterChg chg="delSldLayout">
        <pc:chgData name="Post, L. (Linda)" userId="d4ebea6e-57d1-4b63-bd33-5f5ce5305a67" providerId="ADAL" clId="{8A5FE5A3-7FDE-4105-AC38-C56341594751}" dt="2024-04-30T12:13:52.121" v="0" actId="47"/>
        <pc:sldMasterMkLst>
          <pc:docMk/>
          <pc:sldMasterMk cId="0" sldId="2147483648"/>
        </pc:sldMasterMkLst>
        <pc:sldLayoutChg chg="del">
          <pc:chgData name="Post, L. (Linda)" userId="d4ebea6e-57d1-4b63-bd33-5f5ce5305a67" providerId="ADAL" clId="{8A5FE5A3-7FDE-4105-AC38-C56341594751}" dt="2024-04-30T12:13:52.121" v="0" actId="47"/>
          <pc:sldLayoutMkLst>
            <pc:docMk/>
            <pc:sldMasterMk cId="0" sldId="2147483648"/>
            <pc:sldLayoutMk cId="3057655354" sldId="2147483665"/>
          </pc:sldLayoutMkLst>
        </pc:sldLayoutChg>
      </pc:sldMasterChg>
    </pc:docChg>
  </pc:docChgLst>
  <pc:docChgLst>
    <pc:chgData name="Post, L. (Linda)" userId="d4ebea6e-57d1-4b63-bd33-5f5ce5305a67" providerId="ADAL" clId="{3DFC83CB-E7DD-4530-BE88-28407661DCF6}"/>
    <pc:docChg chg="undo custSel addSld delSld modSld sldOrd">
      <pc:chgData name="Post, L. (Linda)" userId="d4ebea6e-57d1-4b63-bd33-5f5ce5305a67" providerId="ADAL" clId="{3DFC83CB-E7DD-4530-BE88-28407661DCF6}" dt="2024-04-30T12:03:03.654" v="72" actId="1076"/>
      <pc:docMkLst>
        <pc:docMk/>
      </pc:docMkLst>
      <pc:sldChg chg="add del">
        <pc:chgData name="Post, L. (Linda)" userId="d4ebea6e-57d1-4b63-bd33-5f5ce5305a67" providerId="ADAL" clId="{3DFC83CB-E7DD-4530-BE88-28407661DCF6}" dt="2024-04-30T11:58:08.303" v="9"/>
        <pc:sldMkLst>
          <pc:docMk/>
          <pc:sldMk cId="0" sldId="257"/>
        </pc:sldMkLst>
      </pc:sldChg>
      <pc:sldChg chg="ord">
        <pc:chgData name="Post, L. (Linda)" userId="d4ebea6e-57d1-4b63-bd33-5f5ce5305a67" providerId="ADAL" clId="{3DFC83CB-E7DD-4530-BE88-28407661DCF6}" dt="2024-04-30T12:00:06.339" v="37"/>
        <pc:sldMkLst>
          <pc:docMk/>
          <pc:sldMk cId="0" sldId="258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59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60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61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62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63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64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65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66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67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68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69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70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71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72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73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74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75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76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77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78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79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80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81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82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83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84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85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86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87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88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89"/>
        </pc:sldMkLst>
      </pc:sldChg>
      <pc:sldChg chg="del">
        <pc:chgData name="Post, L. (Linda)" userId="d4ebea6e-57d1-4b63-bd33-5f5ce5305a67" providerId="ADAL" clId="{3DFC83CB-E7DD-4530-BE88-28407661DCF6}" dt="2024-04-30T11:59:20.208" v="21" actId="47"/>
        <pc:sldMkLst>
          <pc:docMk/>
          <pc:sldMk cId="0" sldId="290"/>
        </pc:sldMkLst>
      </pc:sldChg>
      <pc:sldChg chg="add del">
        <pc:chgData name="Post, L. (Linda)" userId="d4ebea6e-57d1-4b63-bd33-5f5ce5305a67" providerId="ADAL" clId="{3DFC83CB-E7DD-4530-BE88-28407661DCF6}" dt="2024-04-30T11:58:08.303" v="9"/>
        <pc:sldMkLst>
          <pc:docMk/>
          <pc:sldMk cId="2217617031" sldId="291"/>
        </pc:sldMkLst>
      </pc:sldChg>
      <pc:sldChg chg="add del">
        <pc:chgData name="Post, L. (Linda)" userId="d4ebea6e-57d1-4b63-bd33-5f5ce5305a67" providerId="ADAL" clId="{3DFC83CB-E7DD-4530-BE88-28407661DCF6}" dt="2024-04-30T11:58:37.736" v="12"/>
        <pc:sldMkLst>
          <pc:docMk/>
          <pc:sldMk cId="1486854899" sldId="292"/>
        </pc:sldMkLst>
      </pc:sldChg>
      <pc:sldChg chg="addSp delSp modSp new del mod ord">
        <pc:chgData name="Post, L. (Linda)" userId="d4ebea6e-57d1-4b63-bd33-5f5ce5305a67" providerId="ADAL" clId="{3DFC83CB-E7DD-4530-BE88-28407661DCF6}" dt="2024-04-30T12:00:37.248" v="46" actId="47"/>
        <pc:sldMkLst>
          <pc:docMk/>
          <pc:sldMk cId="4149063012" sldId="293"/>
        </pc:sldMkLst>
        <pc:spChg chg="del">
          <ac:chgData name="Post, L. (Linda)" userId="d4ebea6e-57d1-4b63-bd33-5f5ce5305a67" providerId="ADAL" clId="{3DFC83CB-E7DD-4530-BE88-28407661DCF6}" dt="2024-04-30T11:57:34.352" v="2" actId="478"/>
          <ac:spMkLst>
            <pc:docMk/>
            <pc:sldMk cId="4149063012" sldId="293"/>
            <ac:spMk id="2" creationId="{D9AC87CC-FBA7-6E0D-DBE0-449FF70FF8CF}"/>
          </ac:spMkLst>
        </pc:spChg>
        <pc:spChg chg="del">
          <ac:chgData name="Post, L. (Linda)" userId="d4ebea6e-57d1-4b63-bd33-5f5ce5305a67" providerId="ADAL" clId="{3DFC83CB-E7DD-4530-BE88-28407661DCF6}" dt="2024-04-30T11:57:33.544" v="1" actId="478"/>
          <ac:spMkLst>
            <pc:docMk/>
            <pc:sldMk cId="4149063012" sldId="293"/>
            <ac:spMk id="3" creationId="{F48FCC90-F2D8-A5CE-A38B-92AAC0641DF7}"/>
          </ac:spMkLst>
        </pc:spChg>
        <pc:picChg chg="add del mod">
          <ac:chgData name="Post, L. (Linda)" userId="d4ebea6e-57d1-4b63-bd33-5f5ce5305a67" providerId="ADAL" clId="{3DFC83CB-E7DD-4530-BE88-28407661DCF6}" dt="2024-04-30T11:59:50.723" v="29" actId="21"/>
          <ac:picMkLst>
            <pc:docMk/>
            <pc:sldMk cId="4149063012" sldId="293"/>
            <ac:picMk id="5" creationId="{5BAEA93D-641F-4D9C-C30D-92E9B408C37E}"/>
          </ac:picMkLst>
        </pc:picChg>
      </pc:sldChg>
      <pc:sldChg chg="modSp add mod ord">
        <pc:chgData name="Post, L. (Linda)" userId="d4ebea6e-57d1-4b63-bd33-5f5ce5305a67" providerId="ADAL" clId="{3DFC83CB-E7DD-4530-BE88-28407661DCF6}" dt="2024-04-30T12:00:36.101" v="45"/>
        <pc:sldMkLst>
          <pc:docMk/>
          <pc:sldMk cId="3672809424" sldId="294"/>
        </pc:sldMkLst>
        <pc:spChg chg="mod">
          <ac:chgData name="Post, L. (Linda)" userId="d4ebea6e-57d1-4b63-bd33-5f5ce5305a67" providerId="ADAL" clId="{3DFC83CB-E7DD-4530-BE88-28407661DCF6}" dt="2024-04-30T12:00:33.377" v="43" actId="20577"/>
          <ac:spMkLst>
            <pc:docMk/>
            <pc:sldMk cId="3672809424" sldId="294"/>
            <ac:spMk id="2" creationId="{00000000-0000-0000-0000-000000000000}"/>
          </ac:spMkLst>
        </pc:spChg>
      </pc:sldChg>
      <pc:sldChg chg="modSp add mod">
        <pc:chgData name="Post, L. (Linda)" userId="d4ebea6e-57d1-4b63-bd33-5f5ce5305a67" providerId="ADAL" clId="{3DFC83CB-E7DD-4530-BE88-28407661DCF6}" dt="2024-04-30T12:00:46.937" v="51" actId="20577"/>
        <pc:sldMkLst>
          <pc:docMk/>
          <pc:sldMk cId="3094944047" sldId="295"/>
        </pc:sldMkLst>
        <pc:spChg chg="mod">
          <ac:chgData name="Post, L. (Linda)" userId="d4ebea6e-57d1-4b63-bd33-5f5ce5305a67" providerId="ADAL" clId="{3DFC83CB-E7DD-4530-BE88-28407661DCF6}" dt="2024-04-30T12:00:46.937" v="51" actId="20577"/>
          <ac:spMkLst>
            <pc:docMk/>
            <pc:sldMk cId="3094944047" sldId="295"/>
            <ac:spMk id="2" creationId="{00000000-0000-0000-0000-000000000000}"/>
          </ac:spMkLst>
        </pc:spChg>
      </pc:sldChg>
      <pc:sldChg chg="modSp add mod">
        <pc:chgData name="Post, L. (Linda)" userId="d4ebea6e-57d1-4b63-bd33-5f5ce5305a67" providerId="ADAL" clId="{3DFC83CB-E7DD-4530-BE88-28407661DCF6}" dt="2024-04-30T12:01:03.281" v="57" actId="20577"/>
        <pc:sldMkLst>
          <pc:docMk/>
          <pc:sldMk cId="3214734691" sldId="296"/>
        </pc:sldMkLst>
        <pc:spChg chg="mod">
          <ac:chgData name="Post, L. (Linda)" userId="d4ebea6e-57d1-4b63-bd33-5f5ce5305a67" providerId="ADAL" clId="{3DFC83CB-E7DD-4530-BE88-28407661DCF6}" dt="2024-04-30T12:01:03.281" v="57" actId="20577"/>
          <ac:spMkLst>
            <pc:docMk/>
            <pc:sldMk cId="3214734691" sldId="296"/>
            <ac:spMk id="2" creationId="{00000000-0000-0000-0000-000000000000}"/>
          </ac:spMkLst>
        </pc:spChg>
      </pc:sldChg>
      <pc:sldChg chg="modSp add mod">
        <pc:chgData name="Post, L. (Linda)" userId="d4ebea6e-57d1-4b63-bd33-5f5ce5305a67" providerId="ADAL" clId="{3DFC83CB-E7DD-4530-BE88-28407661DCF6}" dt="2024-04-30T12:01:18.287" v="63"/>
        <pc:sldMkLst>
          <pc:docMk/>
          <pc:sldMk cId="802276179" sldId="297"/>
        </pc:sldMkLst>
        <pc:spChg chg="mod">
          <ac:chgData name="Post, L. (Linda)" userId="d4ebea6e-57d1-4b63-bd33-5f5ce5305a67" providerId="ADAL" clId="{3DFC83CB-E7DD-4530-BE88-28407661DCF6}" dt="2024-04-30T12:01:18.287" v="63"/>
          <ac:spMkLst>
            <pc:docMk/>
            <pc:sldMk cId="802276179" sldId="297"/>
            <ac:spMk id="2" creationId="{00000000-0000-0000-0000-000000000000}"/>
          </ac:spMkLst>
        </pc:spChg>
      </pc:sldChg>
      <pc:sldChg chg="modSp add mod">
        <pc:chgData name="Post, L. (Linda)" userId="d4ebea6e-57d1-4b63-bd33-5f5ce5305a67" providerId="ADAL" clId="{3DFC83CB-E7DD-4530-BE88-28407661DCF6}" dt="2024-04-30T12:01:33.776" v="67" actId="20577"/>
        <pc:sldMkLst>
          <pc:docMk/>
          <pc:sldMk cId="3511130909" sldId="298"/>
        </pc:sldMkLst>
        <pc:spChg chg="mod">
          <ac:chgData name="Post, L. (Linda)" userId="d4ebea6e-57d1-4b63-bd33-5f5ce5305a67" providerId="ADAL" clId="{3DFC83CB-E7DD-4530-BE88-28407661DCF6}" dt="2024-04-30T12:01:33.776" v="67" actId="20577"/>
          <ac:spMkLst>
            <pc:docMk/>
            <pc:sldMk cId="3511130909" sldId="298"/>
            <ac:spMk id="2" creationId="{00000000-0000-0000-0000-000000000000}"/>
          </ac:spMkLst>
        </pc:spChg>
      </pc:sldChg>
      <pc:sldChg chg="addSp delSp modSp new mod">
        <pc:chgData name="Post, L. (Linda)" userId="d4ebea6e-57d1-4b63-bd33-5f5ce5305a67" providerId="ADAL" clId="{3DFC83CB-E7DD-4530-BE88-28407661DCF6}" dt="2024-04-30T12:00:16.990" v="39" actId="22"/>
        <pc:sldMkLst>
          <pc:docMk/>
          <pc:sldMk cId="787908012" sldId="299"/>
        </pc:sldMkLst>
        <pc:spChg chg="add del mod">
          <ac:chgData name="Post, L. (Linda)" userId="d4ebea6e-57d1-4b63-bd33-5f5ce5305a67" providerId="ADAL" clId="{3DFC83CB-E7DD-4530-BE88-28407661DCF6}" dt="2024-04-30T12:00:01.229" v="35"/>
          <ac:spMkLst>
            <pc:docMk/>
            <pc:sldMk cId="787908012" sldId="299"/>
            <ac:spMk id="3" creationId="{D70BC364-A167-EBB8-5215-3AEDA202AA09}"/>
          </ac:spMkLst>
        </pc:spChg>
        <pc:spChg chg="add del">
          <ac:chgData name="Post, L. (Linda)" userId="d4ebea6e-57d1-4b63-bd33-5f5ce5305a67" providerId="ADAL" clId="{3DFC83CB-E7DD-4530-BE88-28407661DCF6}" dt="2024-04-30T12:00:16.990" v="39" actId="22"/>
          <ac:spMkLst>
            <pc:docMk/>
            <pc:sldMk cId="787908012" sldId="299"/>
            <ac:spMk id="5" creationId="{55E3050A-5654-63A7-AB0E-B8AC78916FEB}"/>
          </ac:spMkLst>
        </pc:spChg>
        <pc:picChg chg="add mod">
          <ac:chgData name="Post, L. (Linda)" userId="d4ebea6e-57d1-4b63-bd33-5f5ce5305a67" providerId="ADAL" clId="{3DFC83CB-E7DD-4530-BE88-28407661DCF6}" dt="2024-04-30T11:59:56.020" v="33" actId="1076"/>
          <ac:picMkLst>
            <pc:docMk/>
            <pc:sldMk cId="787908012" sldId="299"/>
            <ac:picMk id="2" creationId="{A4855F1B-6995-2C1B-6B31-779D1AF60A26}"/>
          </ac:picMkLst>
        </pc:picChg>
      </pc:sldChg>
      <pc:sldChg chg="addSp modSp new mod">
        <pc:chgData name="Post, L. (Linda)" userId="d4ebea6e-57d1-4b63-bd33-5f5ce5305a67" providerId="ADAL" clId="{3DFC83CB-E7DD-4530-BE88-28407661DCF6}" dt="2024-04-30T12:03:03.654" v="72" actId="1076"/>
        <pc:sldMkLst>
          <pc:docMk/>
          <pc:sldMk cId="967367017" sldId="300"/>
        </pc:sldMkLst>
        <pc:picChg chg="add mod">
          <ac:chgData name="Post, L. (Linda)" userId="d4ebea6e-57d1-4b63-bd33-5f5ce5305a67" providerId="ADAL" clId="{3DFC83CB-E7DD-4530-BE88-28407661DCF6}" dt="2024-04-30T12:03:03.654" v="72" actId="1076"/>
          <ac:picMkLst>
            <pc:docMk/>
            <pc:sldMk cId="967367017" sldId="300"/>
            <ac:picMk id="2" creationId="{378FFCF8-DC85-60E0-B085-B4ED05F9B690}"/>
          </ac:picMkLst>
        </pc:picChg>
      </pc:sldChg>
      <pc:sldMasterChg chg="delSldLayout">
        <pc:chgData name="Post, L. (Linda)" userId="d4ebea6e-57d1-4b63-bd33-5f5ce5305a67" providerId="ADAL" clId="{3DFC83CB-E7DD-4530-BE88-28407661DCF6}" dt="2024-04-30T11:58:04.909" v="8" actId="47"/>
        <pc:sldMasterMkLst>
          <pc:docMk/>
          <pc:sldMasterMk cId="0" sldId="2147483648"/>
        </pc:sldMasterMkLst>
        <pc:sldLayoutChg chg="del">
          <pc:chgData name="Post, L. (Linda)" userId="d4ebea6e-57d1-4b63-bd33-5f5ce5305a67" providerId="ADAL" clId="{3DFC83CB-E7DD-4530-BE88-28407661DCF6}" dt="2024-04-30T11:58:04.909" v="8" actId="47"/>
          <pc:sldLayoutMkLst>
            <pc:docMk/>
            <pc:sldMasterMk cId="0" sldId="2147483648"/>
            <pc:sldLayoutMk cId="3390258687" sldId="214748366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E491A78F-7282-4F3A-AC67-734ABDA71CE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FD63998-2C49-47E9-9EE5-9B9056909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lvl="0" algn="ctr">
              <a:defRPr lang="en-US" sz="6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1938AA24-2F89-4C68-9F3A-EC4286621EF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4C80110-66B6-4033-9441-F3B6ADBF9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lvl="0" indent="0" algn="ctr">
              <a:buNone/>
              <a:defRPr lang="en-US" sz="2400" dirty="0"/>
            </a:lvl1pPr>
            <a:lvl2pPr marL="457200" lvl="1" indent="0" algn="ctr">
              <a:buNone/>
              <a:defRPr lang="en-US" sz="2000" dirty="0"/>
            </a:lvl2pPr>
            <a:lvl3pPr marL="914400" lvl="2" indent="0" algn="ctr">
              <a:buNone/>
              <a:defRPr lang="en-US" sz="1800" dirty="0"/>
            </a:lvl3pPr>
            <a:lvl4pPr marL="1371600" lvl="3" indent="0" algn="ctr">
              <a:buNone/>
              <a:defRPr lang="en-US" sz="1600" dirty="0"/>
            </a:lvl4pPr>
            <a:lvl5pPr marL="1828800" lvl="4" indent="0" algn="ctr">
              <a:buNone/>
              <a:defRPr lang="en-US" sz="1600" dirty="0"/>
            </a:lvl5pPr>
            <a:lvl6pPr marL="2286000" lvl="5" indent="0" algn="ctr">
              <a:buNone/>
              <a:defRPr lang="en-US" sz="1600" dirty="0"/>
            </a:lvl6pPr>
            <a:lvl7pPr marL="2743200" lvl="6" indent="0" algn="ctr">
              <a:buNone/>
              <a:defRPr lang="en-US" sz="1600" dirty="0"/>
            </a:lvl7pPr>
            <a:lvl8pPr marL="3200400" lvl="7" indent="0" algn="ctr">
              <a:buNone/>
              <a:defRPr lang="en-US" sz="1600" dirty="0"/>
            </a:lvl8pPr>
            <a:lvl9pPr marL="3657600" lvl="8" indent="0" algn="ctr">
              <a:buNone/>
              <a:defRPr lang="en-US" sz="1600" dirty="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226DBDA8-7BE6-40A7-9955-A863146670C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61F42C1-A580-4E15-AE3E-BAACF218B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408F85-9888-4718-B7F5-45451E2548F2}" type="datetime1">
              <a:t>4/30/2024</a:t>
            </a:fld>
            <a:endParaRPr lang="en-US" dirty="0"/>
          </a:p>
        </p:txBody>
      </p:sp>
      <p:sp>
        <p:nvSpPr>
          <p:cNvPr id="5" name="Footer Placeholder 4">
            <a:extLst>
              <a:ext uri="{A0BCFCF2-9A1B-4ADF-B3D2-544EF00C80D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1830607-0811-42FA-A95E-36FE8148C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683847C1-1B19-43A3-8E4B-6E5E9FFEB5F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3B9450A-0E1B-4947-BE4E-6AE97D96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49CE6C8-06A5-470F-881C-39D7C4E3C8E3}" type="slidenum">
              <a:t>‹#›</a:t>
            </a:fld>
            <a:endParaRPr lang="en-US" dirty="0"/>
          </a:p>
        </p:txBody>
      </p:sp>
    </p:spTree>
    <p:extLst>
      <p:ext uri="{5DC127E6-5900-40F8-B968-9EA927AC0C06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1379698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D11BB5BE-76FB-4AE2-820E-81F874FDFB2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707C503-EA17-41B5-BAD3-8D3E842BC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0BB95034-CF4F-49E6-A0FD-E92D1C9D256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575F4C0-2BEB-4B2B-8953-B4F63A1C1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vert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E359D6A1-4624-47CA-9B3D-2C37847B4BF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1A8C909-CE4B-4C1D-A43F-BF97C1186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946ADE-10CD-493C-A2C7-13C609FACCE8}" type="datetime1">
              <a:t>4/30/2024</a:t>
            </a:fld>
            <a:endParaRPr lang="en-US" dirty="0"/>
          </a:p>
        </p:txBody>
      </p:sp>
      <p:sp>
        <p:nvSpPr>
          <p:cNvPr id="5" name="Footer Placeholder 4">
            <a:extLst>
              <a:ext uri="{CCCAC6BD-5C96-4B9C-8D0F-AE9BB6752F6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854E765-FE20-48F4-AC17-91C766DA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99C81577-F526-474D-9D07-55ED818A80E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17EE94F-48A8-41EF-AA6A-AF7E28C7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53B7277-3A72-4699-A5B6-26B9F197E386}" type="slidenum">
              <a:t>‹#›</a:t>
            </a:fld>
            <a:endParaRPr lang="en-US" dirty="0"/>
          </a:p>
        </p:txBody>
      </p:sp>
    </p:spTree>
    <p:extLst>
      <p:ext uri="{3CB8830B-45B5-474F-9775-4539FE81B095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1379698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9BF34EF3-BEED-449C-90D7-8F389649FD4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A1F6601-3208-4829-8776-A4D567202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</p:spPr>
        <p:txBody>
          <a:bodyPr vert="vert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C9FE7AE3-BF03-4841-80CA-E976945EE24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A5B5E70-4DFE-4349-956C-4857DFB01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</p:spPr>
        <p:txBody>
          <a:bodyPr vert="vert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0770DBB0-46AE-4A65-B4D3-B2FC568950D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A45CFB0-F651-428A-8D49-0FAAA948E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D9A3B7-9A13-4520-9B90-221850C9B50A}" type="datetime1">
              <a:t>4/30/2024</a:t>
            </a:fld>
            <a:endParaRPr lang="en-US" dirty="0"/>
          </a:p>
        </p:txBody>
      </p:sp>
      <p:sp>
        <p:nvSpPr>
          <p:cNvPr id="5" name="Footer Placeholder 4">
            <a:extLst>
              <a:ext uri="{5DFE602B-A413-407C-A9B9-E699FAFDD92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05EDBA9-B318-49D6-83D7-AA355FCF1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7FB62C00-287C-4DC4-B066-DF7952729AC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043E048-E8CE-4BD9-AF9C-F3F5FAB3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1537F57-46DD-49A3-A570-799F7B3AA6D5}" type="slidenum">
              <a:t>‹#›</a:t>
            </a:fld>
            <a:endParaRPr lang="en-US" dirty="0"/>
          </a:p>
        </p:txBody>
      </p:sp>
    </p:spTree>
    <p:extLst>
      <p:ext uri="{C0D8E441-D9EE-42E3-B4F6-86BEDAFE5759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13796985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56207271-C55F-4435-BD32-CF024B5679B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A8601AB-5DF5-4CB7-83A9-C122CF6F8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cxnSp>
        <p:nvCxnSpPr>
          <p:cNvPr id="3" name="Straight Connector 9">
            <a:extLst>
              <a:ext uri="{E188080B-7D0D-4889-8641-8112640059A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DD1B664-39F8-4A0B-A815-14560AC137DC}"/>
              </a:ext>
            </a:extLst>
          </p:cNvPr>
          <p:cNvCxnSpPr/>
          <p:nvPr/>
        </p:nvCxnSpPr>
        <p:spPr>
          <a:xfrm>
            <a:off x="541869" y="6002100"/>
            <a:ext cx="11180678" cy="0"/>
          </a:xfrm>
          <a:prstGeom prst="line">
            <a:avLst/>
          </a:prstGeom>
          <a:ln w="44450">
            <a:gradFill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0"/>
                    <a:lumOff val="10000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3">
            <a:extLst>
              <a:ext uri="{C6B2E87F-7042-4E89-A7C0-A4FDE276FA5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D458CF9-3BFA-4953-B45E-FD47CC43BF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779" y="6145724"/>
            <a:ext cx="1791868" cy="484497"/>
          </a:xfrm>
          <a:prstGeom prst="rect">
            <a:avLst/>
          </a:prstGeom>
          <a:noFill/>
        </p:spPr>
      </p:pic>
      <p:sp>
        <p:nvSpPr>
          <p:cNvPr id="5" name="Text Placeholder 2">
            <a:extLst>
              <a:ext uri="{847CBA62-53C0-4BC4-82FE-DCCAD10309B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382A84E-255A-4F09-A823-B1A191EFDAE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32318" y="447124"/>
            <a:ext cx="7898080" cy="1049338"/>
          </a:xfrm>
        </p:spPr>
        <p:txBody>
          <a:bodyPr vert="horz" rtlCol="0" anchor="ctr">
            <a:normAutofit/>
          </a:bodyPr>
          <a:lstStyle>
            <a:lvl1pPr marL="0" lvl="0" indent="0">
              <a:buNone/>
              <a:defRPr lang="en-US" sz="4400" b="1" baseline="0" dirty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Text Placeholder 2">
            <a:extLst>
              <a:ext uri="{253CFCDD-E6A4-4E32-88FD-0E4757A9C07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BAD120F-E5B3-4D59-845D-4A4BADB9F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318" y="1669519"/>
            <a:ext cx="10930417" cy="4005661"/>
          </a:xfrm>
        </p:spPr>
        <p:txBody>
          <a:bodyPr vert="horz" rtlCol="0" anchor="t">
            <a:normAutofit/>
          </a:bodyPr>
          <a:lstStyle>
            <a:lvl1pPr marL="0" lvl="0" indent="0">
              <a:buNone/>
              <a:defRPr lang="en-US" sz="2400" dirty="0">
                <a:solidFill>
                  <a:schemeClr val="tx1"/>
                </a:solidFill>
                <a:latin typeface="Calibri Light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05085E47-26F1-465A-8F24-06B3107914BB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13796985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EC660750-4052-46FB-AEFA-CEAD99207A5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E0DD4F2-5441-489A-BC53-6B26E6CA49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cxnSp>
        <p:nvCxnSpPr>
          <p:cNvPr id="3" name="Straight Connector 11">
            <a:extLst>
              <a:ext uri="{700385BB-0FE1-42AC-B4DC-7D7796B0820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DE64CC8-DC13-4A7E-A03A-E7C1FD350516}"/>
              </a:ext>
            </a:extLst>
          </p:cNvPr>
          <p:cNvCxnSpPr/>
          <p:nvPr/>
        </p:nvCxnSpPr>
        <p:spPr>
          <a:xfrm>
            <a:off x="541867" y="6002100"/>
            <a:ext cx="11180678" cy="0"/>
          </a:xfrm>
          <a:prstGeom prst="line">
            <a:avLst/>
          </a:prstGeom>
          <a:ln w="44450">
            <a:gradFill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alpha val="0"/>
                    <a:lumMod val="0"/>
                    <a:lumOff val="10000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3">
            <a:extLst>
              <a:ext uri="{E969133A-BCAE-45F9-A792-83376D61088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74CA63D-23F1-4E99-908B-9A053E758A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35923" y="6145720"/>
            <a:ext cx="1791868" cy="484497"/>
          </a:xfrm>
          <a:prstGeom prst="rect">
            <a:avLst/>
          </a:prstGeom>
          <a:noFill/>
        </p:spPr>
      </p:pic>
      <p:sp>
        <p:nvSpPr>
          <p:cNvPr id="5" name="Text Placeholder 2">
            <a:extLst>
              <a:ext uri="{E1F6BFE2-C303-4CAC-B2F0-5F3385015F1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5BC2523-0CD1-4575-B8FB-DD8EC99EA5C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2927463" y="408218"/>
            <a:ext cx="8635272" cy="1049338"/>
          </a:xfrm>
        </p:spPr>
        <p:txBody>
          <a:bodyPr rtlCol="0" anchor="ctr">
            <a:normAutofit/>
          </a:bodyPr>
          <a:lstStyle>
            <a:lvl1pPr marL="0" lvl="0" indent="0">
              <a:buNone/>
              <a:defRPr lang="en-US" sz="4400" b="1" baseline="0" dirty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Text Placeholder 2">
            <a:extLst>
              <a:ext uri="{91BE56E1-75CA-41EF-A49D-14D50114827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447373B-634F-4941-BED1-D913147BB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454" y="3844166"/>
            <a:ext cx="1875813" cy="1656464"/>
          </a:xfrm>
        </p:spPr>
        <p:txBody>
          <a:bodyPr rtlCol="0" anchor="t">
            <a:normAutofit/>
          </a:bodyPr>
          <a:lstStyle>
            <a:lvl1pPr marL="0" lvl="0" indent="0">
              <a:buNone/>
              <a:defRPr lang="en-US" sz="1600" dirty="0">
                <a:solidFill>
                  <a:schemeClr val="tx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Call out or quotes go here.</a:t>
            </a:r>
          </a:p>
        </p:txBody>
      </p:sp>
      <p:sp>
        <p:nvSpPr>
          <p:cNvPr id="7" name="Text Placeholder 2">
            <a:extLst>
              <a:ext uri="{222C168B-03F0-47BF-AF0A-48F4A1CB281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00BBEE2-2DC1-4751-BEFC-B1E67F62405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927463" y="1669517"/>
            <a:ext cx="8635272" cy="4005661"/>
          </a:xfrm>
        </p:spPr>
        <p:txBody>
          <a:bodyPr rtlCol="0" anchor="t">
            <a:normAutofit/>
          </a:bodyPr>
          <a:lstStyle>
            <a:lvl1pPr marL="0" lvl="0" indent="0">
              <a:buNone/>
              <a:defRPr lang="en-US" sz="1800" dirty="0">
                <a:solidFill>
                  <a:schemeClr val="bg1">
                    <a:lumMod val="50000"/>
                  </a:schemeClr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386A94AD-C7CE-455A-BA26-B011709CAA5C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13796985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8CDE19E5-6A32-4FD0-BADE-4215B31C844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247966C-9B06-4E84-A294-888521F7F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cxnSp>
        <p:nvCxnSpPr>
          <p:cNvPr id="3" name="Straight Connector 11">
            <a:extLst>
              <a:ext uri="{25BA30C0-944E-4A50-A920-7C2215B2F4A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7663D3F-B9B2-40FA-98F7-52470CE078CA}"/>
              </a:ext>
            </a:extLst>
          </p:cNvPr>
          <p:cNvCxnSpPr/>
          <p:nvPr/>
        </p:nvCxnSpPr>
        <p:spPr>
          <a:xfrm>
            <a:off x="541869" y="6002100"/>
            <a:ext cx="11180678" cy="0"/>
          </a:xfrm>
          <a:prstGeom prst="line">
            <a:avLst/>
          </a:prstGeom>
          <a:ln w="44450">
            <a:gradFill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alpha val="0"/>
                    <a:lumMod val="0"/>
                    <a:lumOff val="10000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3">
            <a:extLst>
              <a:ext uri="{070F39FD-FC71-472A-9052-802B5362223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AA74DB9-476E-4B74-A15D-0D04C1DCAC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35923" y="6145724"/>
            <a:ext cx="1791868" cy="484497"/>
          </a:xfrm>
          <a:prstGeom prst="rect">
            <a:avLst/>
          </a:prstGeom>
          <a:noFill/>
        </p:spPr>
      </p:pic>
      <p:sp>
        <p:nvSpPr>
          <p:cNvPr id="5" name="Text Placeholder 2">
            <a:extLst>
              <a:ext uri="{1331C341-7B52-4FED-8C0A-F6C5562C322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A556600-A95B-42E7-A56D-5AFEA18CCD4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2927463" y="408218"/>
            <a:ext cx="8635272" cy="1049338"/>
          </a:xfrm>
        </p:spPr>
        <p:txBody>
          <a:bodyPr vert="horz" rtlCol="0" anchor="ctr">
            <a:normAutofit/>
          </a:bodyPr>
          <a:lstStyle>
            <a:lvl1pPr marL="0" lvl="0" indent="0">
              <a:buNone/>
              <a:defRPr lang="en-US" sz="4400" b="1" baseline="0" dirty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Text Placeholder 2">
            <a:extLst>
              <a:ext uri="{519B64B5-87E3-453D-BF89-B0A6769408E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AFE820E-A182-41B6-B1CD-62D45C6DD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455" y="3844166"/>
            <a:ext cx="1875813" cy="1656464"/>
          </a:xfrm>
        </p:spPr>
        <p:txBody>
          <a:bodyPr vert="horz" rtlCol="0" anchor="t">
            <a:normAutofit/>
          </a:bodyPr>
          <a:lstStyle>
            <a:lvl1pPr marL="0" lvl="0" indent="0">
              <a:buNone/>
              <a:defRPr lang="en-US" sz="1600" dirty="0">
                <a:solidFill>
                  <a:schemeClr val="tx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Call out or quotes go here.</a:t>
            </a:r>
          </a:p>
        </p:txBody>
      </p:sp>
      <p:sp>
        <p:nvSpPr>
          <p:cNvPr id="7" name="Text Placeholder 2">
            <a:extLst>
              <a:ext uri="{13DC17F9-FF66-4361-A018-3F0355F40B4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5BF8DEE-64FF-4066-A2D6-95DFF9F8720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927463" y="1669519"/>
            <a:ext cx="8635272" cy="4005661"/>
          </a:xfrm>
        </p:spPr>
        <p:txBody>
          <a:bodyPr vert="horz" rtlCol="0" anchor="t">
            <a:normAutofit/>
          </a:bodyPr>
          <a:lstStyle>
            <a:lvl1pPr marL="0" lvl="0" indent="0">
              <a:buNone/>
              <a:defRPr lang="en-US" sz="1800" dirty="0">
                <a:solidFill>
                  <a:schemeClr val="bg1">
                    <a:lumMod val="50000"/>
                  </a:schemeClr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0DEC3AAE-664A-4003-B936-C256CA7E3236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13796985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A6CA5977-C120-45F5-ABDC-137BFA7444D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025B5EA-CC35-431E-9BF2-8DB4BC471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cxnSp>
        <p:nvCxnSpPr>
          <p:cNvPr id="3" name="Straight Connector 7">
            <a:extLst>
              <a:ext uri="{F804CA80-921D-4E25-B6D8-D6CA441384E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1BF8DB5-C66F-4FAF-9B68-0251E53C30A9}"/>
              </a:ext>
            </a:extLst>
          </p:cNvPr>
          <p:cNvCxnSpPr/>
          <p:nvPr/>
        </p:nvCxnSpPr>
        <p:spPr>
          <a:xfrm flipV="1">
            <a:off x="1016181" y="2930652"/>
            <a:ext cx="0" cy="996696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E15F4BAA-0C06-4684-A783-A3D9740FC89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0229A44-CB62-4073-A594-BC8DDFEDF05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267996" y="2904331"/>
            <a:ext cx="7898080" cy="1049338"/>
          </a:xfrm>
        </p:spPr>
        <p:txBody>
          <a:bodyPr vert="horz" rtlCol="0" anchor="ctr">
            <a:normAutofit/>
          </a:bodyPr>
          <a:lstStyle>
            <a:lvl1pPr marL="0" lvl="0" indent="0">
              <a:buNone/>
              <a:defRPr lang="en-US" sz="5400" b="1" baseline="0" dirty="0">
                <a:solidFill>
                  <a:schemeClr val="bg1"/>
                </a:solidFill>
                <a:latin typeface="Basic Sans Bold It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C7FFA6C9-9ECB-47A9-882F-BB87408D2C48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13796985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80E9B84B-D347-43B2-B915-9A991A9BCED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B575EF3-7148-400F-9765-807FB011CB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cxnSp>
        <p:nvCxnSpPr>
          <p:cNvPr id="3" name="Straight Connector 9">
            <a:extLst>
              <a:ext uri="{2951E2CB-66EF-4EA7-B85A-AC01AE0EF7E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0DFEC0F-5C40-464B-9AC5-3544B0F6B544}"/>
              </a:ext>
            </a:extLst>
          </p:cNvPr>
          <p:cNvCxnSpPr/>
          <p:nvPr/>
        </p:nvCxnSpPr>
        <p:spPr>
          <a:xfrm>
            <a:off x="541867" y="6002100"/>
            <a:ext cx="11180678" cy="0"/>
          </a:xfrm>
          <a:prstGeom prst="line">
            <a:avLst/>
          </a:prstGeom>
          <a:ln w="44450">
            <a:gradFill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0"/>
                    <a:lumOff val="10000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3">
            <a:extLst>
              <a:ext uri="{D06DB3DF-CBB2-41F5-B56C-77229CCFE49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926AC1B-AE5B-4E64-85C9-4FE3DBD9C9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779" y="6145720"/>
            <a:ext cx="1791868" cy="484497"/>
          </a:xfrm>
          <a:prstGeom prst="rect">
            <a:avLst/>
          </a:prstGeom>
          <a:noFill/>
        </p:spPr>
      </p:pic>
      <p:sp>
        <p:nvSpPr>
          <p:cNvPr id="5" name="Text Placeholder 2">
            <a:extLst>
              <a:ext uri="{88CE1D49-30EC-4A58-939F-75EA180F475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ED26AFB-D2B7-472F-A8BE-4B0EE0C9255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32318" y="447124"/>
            <a:ext cx="7898080" cy="1049338"/>
          </a:xfrm>
        </p:spPr>
        <p:txBody>
          <a:bodyPr rtlCol="0" anchor="ctr">
            <a:normAutofit/>
          </a:bodyPr>
          <a:lstStyle>
            <a:lvl1pPr marL="0" lvl="0" indent="0">
              <a:buNone/>
              <a:defRPr lang="en-US" sz="4400" b="1" baseline="0" dirty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Text Placeholder 2">
            <a:extLst>
              <a:ext uri="{4CEDB950-2B27-426D-89F7-0B9D9FE04B1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6C45A3C-634E-4504-AF81-C71700C7B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318" y="1669517"/>
            <a:ext cx="10930417" cy="4005661"/>
          </a:xfrm>
        </p:spPr>
        <p:txBody>
          <a:bodyPr rtlCol="0" anchor="t">
            <a:normAutofit/>
          </a:bodyPr>
          <a:lstStyle>
            <a:lvl1pPr marL="0" lvl="0" indent="0">
              <a:buNone/>
              <a:defRPr lang="en-US" sz="1800" dirty="0">
                <a:solidFill>
                  <a:schemeClr val="bg1">
                    <a:lumMod val="50000"/>
                  </a:schemeClr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E0E5C955-CA4A-419A-AE91-72378DCAB5F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1379698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4523A437-A126-4724-9161-C9E19DCE644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3F451EF-CCC0-4421-942B-C6408EE62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E408C6D5-2E82-4252-8497-DAE103C23CE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B0E8E12-8997-49E4-A7DD-B219EAA91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2E03B635-9315-4479-A812-3CCBB14435F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D6F0180-59AD-4049-8AAC-7AC9B57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A9709C-2969-4787-8B75-03A9C6D5BB7E}" type="datetime1">
              <a:t>4/30/2024</a:t>
            </a:fld>
            <a:endParaRPr lang="en-US" dirty="0"/>
          </a:p>
        </p:txBody>
      </p:sp>
      <p:sp>
        <p:nvSpPr>
          <p:cNvPr id="5" name="Footer Placeholder 4">
            <a:extLst>
              <a:ext uri="{42B7D294-CC0C-4BE4-BBA6-54A964CCE44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519CFF1-A7E1-4597-902C-516731B1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0CD19CD9-BD6B-4094-A224-999DC9BEDAB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5159613-7E6E-4BF7-A0F3-DD78BFB4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6B0E685-917C-4BEC-A28B-A20CCB29B06F}" type="slidenum">
              <a:t>‹#›</a:t>
            </a:fld>
            <a:endParaRPr lang="en-US" dirty="0"/>
          </a:p>
        </p:txBody>
      </p:sp>
    </p:spTree>
    <p:extLst>
      <p:ext uri="{5B359B7B-6738-44A2-9988-78237B547667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1379698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A6CDA368-9402-4239-86A1-9464E83C75F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03DCAE1-C0C2-4899-9650-43E01DF3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rtlCol="0" anchor="b"/>
          <a:lstStyle>
            <a:lvl1pPr lvl="0">
              <a:defRPr lang="en-US" sz="6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39667626-70F6-41C3-BD1E-5A4920DBBF8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0F67CE0-D8AD-4A3F-9506-49DDA9C1C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10515600" cy="1500187"/>
          </a:xfrm>
        </p:spPr>
        <p:txBody>
          <a:bodyPr rtlCol="0"/>
          <a:lstStyle>
            <a:lvl1pPr marL="0" lvl="0" indent="0">
              <a:buNone/>
              <a:defRPr lang="en-US"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lang="en-US"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660B781A-55C5-4C41-8467-CFF9F12A8E8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B8E5002-7382-45B7-B9F5-CF8D65ED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0F695A-518F-4330-A7D2-8C519CAA372C}" type="datetime1">
              <a:t>4/30/2024</a:t>
            </a:fld>
            <a:endParaRPr lang="en-US" dirty="0"/>
          </a:p>
        </p:txBody>
      </p:sp>
      <p:sp>
        <p:nvSpPr>
          <p:cNvPr id="5" name="Footer Placeholder 4">
            <a:extLst>
              <a:ext uri="{60D38645-8304-4047-89CF-3BC4801FC9A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79C1856-C9D5-4AC6-BBEA-6A695908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C03A6E74-5897-470E-B3F1-985EA7ADFA7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3F6DD2B-1136-4AA8-9B5E-1285DED4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C3187D1-B3DE-4150-9C06-8A171DBADF4F}" type="slidenum">
              <a:t>‹#›</a:t>
            </a:fld>
            <a:endParaRPr lang="en-US" dirty="0"/>
          </a:p>
        </p:txBody>
      </p:sp>
    </p:spTree>
    <p:extLst>
      <p:ext uri="{8E7B24C8-5F62-44E9-8942-9685CAC2AA86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1379698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57FBE00E-1105-4486-8029-C06484DFBCE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A94B100-6CFB-46FC-8D54-094447CF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CF94B2E2-6705-42AB-94B8-07E15729057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70AA757-8DA1-4302-B4D4-2D8A83B7D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147D12FD-4E57-4A7E-9760-B259CFD17EE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8666BF8-D72C-467C-9BEE-87CC9D6D96B5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B9778D97-8DB8-4FCD-96E0-46D2C86E80D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BA3D580-B0E4-420F-B26B-C9DBB295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55A56D-DC86-4352-A9DD-13019CA32D61}" type="datetime1">
              <a:t>4/30/2024</a:t>
            </a:fld>
            <a:endParaRPr lang="en-US" dirty="0"/>
          </a:p>
        </p:txBody>
      </p:sp>
      <p:sp>
        <p:nvSpPr>
          <p:cNvPr id="6" name="Footer Placeholder 5">
            <a:extLst>
              <a:ext uri="{9C7D847A-DE58-407A-A24C-FFB564ADA35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185356B-E568-42DC-B469-0FAEC9A5F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9721432-2BF7-423A-945D-630E51924F1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9976DF0-231C-43F7-8BA7-100E5239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5838C18-73B5-4B2D-BDA8-39E7CB3AC4F7}" type="slidenum">
              <a:t>‹#›</a:t>
            </a:fld>
            <a:endParaRPr lang="en-US" dirty="0"/>
          </a:p>
        </p:txBody>
      </p:sp>
    </p:spTree>
    <p:extLst>
      <p:ext uri="{7908FC4C-4C34-4566-8C47-4D7F17E4A2DF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1379698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1C544F46-B45C-451A-AC9D-32D583F078B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53E7926-0097-446B-A31D-761A82E95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BEE6F96A-7FDE-48B3-8525-DED07F68934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B45DEBE-8F89-470C-A73B-F8487CDFC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lvl="0" indent="0">
              <a:buNone/>
              <a:defRPr lang="en-US" sz="2400" b="1" dirty="0"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420E3555-6708-4E22-BA7D-2609094F45C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727CE6E-D61E-4671-B6E5-BA89919B507C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EA98B4EF-E50C-4F76-9909-D20FC682902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FCDFDC1-2965-4143-BCBB-54ECF9A21BC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</p:spPr>
        <p:txBody>
          <a:bodyPr rtlCol="0" anchor="b"/>
          <a:lstStyle>
            <a:lvl1pPr marL="0" lvl="0" indent="0">
              <a:buNone/>
              <a:defRPr lang="en-US" sz="2400" b="1" dirty="0"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82EC6ADA-E17F-4187-9B1A-55C348DE1A0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6357F9D-C1F5-47B5-8AB6-818B27079CD3}"/>
              </a:ext>
            </a:extLst>
          </p:cNvPr>
          <p:cNvSpPr>
            <a:spLocks noGrp="1"/>
          </p:cNvSpPr>
          <p:nvPr>
            <p:ph idx="4"/>
          </p:nvPr>
        </p:nvSpPr>
        <p:spPr>
          <a:xfrm>
            <a:off x="6172200" y="2505075"/>
            <a:ext cx="5183187" cy="3684588"/>
          </a:xfrm>
        </p:spPr>
        <p:txBody>
          <a:bodyPr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AD3F6B72-440D-46DE-82A6-D846812A0E2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339D128-26F7-4443-A847-8044C1A7C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C5D9D7-CA3C-4FC9-BFA7-711920C62D69}" type="datetime1">
              <a:t>4/30/2024</a:t>
            </a:fld>
            <a:endParaRPr lang="en-US" dirty="0"/>
          </a:p>
        </p:txBody>
      </p:sp>
      <p:sp>
        <p:nvSpPr>
          <p:cNvPr id="8" name="Footer Placeholder 7">
            <a:extLst>
              <a:ext uri="{A0FE5F9D-CE45-47F2-8767-EC24AC3B7D9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A6E52D9-D482-4334-89C2-6D45CA2C1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6786ABB4-24EA-4DF3-B8DA-45953F0F57C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C4CC3C5-1814-48DA-A4F4-1E7D60C8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469EAEF-9168-48A5-AD0C-7953C4E228CD}" type="slidenum">
              <a:t>‹#›</a:t>
            </a:fld>
            <a:endParaRPr lang="en-US" dirty="0"/>
          </a:p>
        </p:txBody>
      </p:sp>
    </p:spTree>
    <p:extLst>
      <p:ext uri="{C6899167-69CC-411A-B061-A3D4A022DBB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1379698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7DE2D6AF-979E-4E15-8DAD-715C0333F47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B49D092-9131-4BD4-9C32-CE679E062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7F97D082-E0CC-4187-AF1A-82955E36CF0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CFEBDFA-2417-40DF-B65E-60EC18F6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7129ED-EEEE-4648-830C-2C91CD18B363}" type="datetime1">
              <a:t>4/30/2024</a:t>
            </a:fld>
            <a:endParaRPr lang="en-US" dirty="0"/>
          </a:p>
        </p:txBody>
      </p:sp>
      <p:sp>
        <p:nvSpPr>
          <p:cNvPr id="4" name="Footer Placeholder 3">
            <a:extLst>
              <a:ext uri="{46675FEB-4D77-44B2-B969-8900483C56A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BC1C6CF-D7E7-424A-8B17-492E4C89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E529C4DA-84B1-4232-839E-6E56713ADA4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9D4E6E0-2E9F-4001-AA12-60A2D735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C1163DD-3964-4E49-9A7A-EB9BC87581E6}" type="slidenum">
              <a:t>‹#›</a:t>
            </a:fld>
            <a:endParaRPr lang="en-US" dirty="0"/>
          </a:p>
        </p:txBody>
      </p:sp>
    </p:spTree>
    <p:extLst>
      <p:ext uri="{7D32E057-4BEA-4FB8-961D-8FC814DAC7E2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1379698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12F9EFCB-6F55-4763-BE30-9389A254AF8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DBE8BA4-DECE-4FEA-8E9D-E76606107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C94949-1FFB-47D3-AD2C-FE97E0BBA2A0}" type="datetime1">
              <a:t>4/30/2024</a:t>
            </a:fld>
            <a:endParaRPr lang="en-US" dirty="0"/>
          </a:p>
        </p:txBody>
      </p:sp>
      <p:sp>
        <p:nvSpPr>
          <p:cNvPr id="3" name="Footer Placeholder 2">
            <a:extLst>
              <a:ext uri="{05EED00F-9119-47CC-92A4-FD5B82A6823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C3ADF1F-BFD2-44EE-8201-8BDAC98E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074F5F92-A90E-4802-ACF0-9993E6C2CC2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6312A5B-900A-49CA-9BA0-077DA687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F3E0AB6-7C56-4AE8-AEA6-5DB63065654D}" type="slidenum">
              <a:t>‹#›</a:t>
            </a:fld>
            <a:endParaRPr lang="en-US" dirty="0"/>
          </a:p>
        </p:txBody>
      </p:sp>
    </p:spTree>
    <p:extLst>
      <p:ext uri="{8E7E1565-4189-42FD-8260-2BEC75C14385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1379698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EB958884-84E8-4450-B244-26AF6EE0EB6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D4A6143-D9E2-432A-A20A-5057653A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 lvl="0">
              <a:defRPr lang="en-US"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E3AD62CC-0DFA-4BF8-B131-5F2EED39C53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4570CA9-255E-42F2-9BD9-88A3F6C34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172200" cy="4873625"/>
          </a:xfrm>
        </p:spPr>
        <p:txBody>
          <a:bodyPr rtlCol="0"/>
          <a:lstStyle>
            <a:lvl1pPr lvl="0">
              <a:defRPr lang="en-US" sz="3200" dirty="0"/>
            </a:lvl1pPr>
            <a:lvl2pPr lvl="1">
              <a:defRPr lang="en-US" sz="2800" dirty="0"/>
            </a:lvl2pPr>
            <a:lvl3pPr lvl="2">
              <a:defRPr lang="en-US" sz="2400" dirty="0"/>
            </a:lvl3pPr>
            <a:lvl4pPr lvl="3">
              <a:defRPr lang="en-US" sz="2000" dirty="0"/>
            </a:lvl4pPr>
            <a:lvl5pPr lvl="4">
              <a:defRPr lang="en-US" sz="2000" dirty="0"/>
            </a:lvl5pPr>
            <a:lvl6pPr lvl="5">
              <a:defRPr lang="en-US" sz="2000" dirty="0"/>
            </a:lvl6pPr>
            <a:lvl7pPr lvl="6">
              <a:defRPr lang="en-US" sz="2000" dirty="0"/>
            </a:lvl7pPr>
            <a:lvl8pPr lvl="7">
              <a:defRPr lang="en-US" sz="2000" dirty="0"/>
            </a:lvl8pPr>
            <a:lvl9pPr lvl="8">
              <a:defRPr lang="en-US" sz="2000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098FB13C-6B57-4378-A164-311C03E9195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767B2E0-744A-41AC-A96A-84D5D6EBE76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7"/>
          </a:xfrm>
        </p:spPr>
        <p:txBody>
          <a:bodyPr rtlCol="0"/>
          <a:lstStyle>
            <a:lvl1pPr marL="0" lvl="0" indent="0">
              <a:buNone/>
              <a:defRPr lang="en-US" sz="1600" dirty="0"/>
            </a:lvl1pPr>
            <a:lvl2pPr marL="457200" lvl="1" indent="0">
              <a:buNone/>
              <a:defRPr lang="en-US" sz="1400" dirty="0"/>
            </a:lvl2pPr>
            <a:lvl3pPr marL="914400" lvl="2" indent="0">
              <a:buNone/>
              <a:defRPr lang="en-US" sz="1200" dirty="0"/>
            </a:lvl3pPr>
            <a:lvl4pPr marL="1371600" lvl="3" indent="0">
              <a:buNone/>
              <a:defRPr lang="en-US" sz="1000" dirty="0"/>
            </a:lvl4pPr>
            <a:lvl5pPr marL="1828800" lvl="4" indent="0">
              <a:buNone/>
              <a:defRPr lang="en-US" sz="1000" dirty="0"/>
            </a:lvl5pPr>
            <a:lvl6pPr marL="2286000" lvl="5" indent="0">
              <a:buNone/>
              <a:defRPr lang="en-US" sz="1000" dirty="0"/>
            </a:lvl6pPr>
            <a:lvl7pPr marL="2743200" lvl="6" indent="0">
              <a:buNone/>
              <a:defRPr lang="en-US" sz="1000" dirty="0"/>
            </a:lvl7pPr>
            <a:lvl8pPr marL="3200400" lvl="7" indent="0">
              <a:buNone/>
              <a:defRPr lang="en-US" sz="1000" dirty="0"/>
            </a:lvl8pPr>
            <a:lvl9pPr marL="3657600" lvl="8" indent="0">
              <a:buNone/>
              <a:defRPr lang="en-US" sz="100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75CAFBF4-8DCE-4306-9D4C-A0E6ED1DFD7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6BF240D-E7A6-4E27-B929-3700A069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755AD3-ED72-45C6-BB1E-2B99FD81E1AC}" type="datetime1">
              <a:t>4/30/2024</a:t>
            </a:fld>
            <a:endParaRPr lang="en-US" dirty="0"/>
          </a:p>
        </p:txBody>
      </p:sp>
      <p:sp>
        <p:nvSpPr>
          <p:cNvPr id="6" name="Footer Placeholder 5">
            <a:extLst>
              <a:ext uri="{754A7B3B-910C-46FD-BC09-1191420532C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C1A7BB7-AA4D-4B83-B16A-863D78290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03E8FC14-40FF-4169-8CD7-84AA11DDBB6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921CF1F-F6BA-4027-A647-1EADEA7A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9C0EC2-BDFA-46D0-AEC4-22A8867BC233}" type="slidenum">
              <a:t>‹#›</a:t>
            </a:fld>
            <a:endParaRPr lang="en-US" dirty="0"/>
          </a:p>
        </p:txBody>
      </p:sp>
    </p:spTree>
    <p:extLst>
      <p:ext uri="{5DE75BAE-1CDB-4705-9440-BA7E0770ABA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1379698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3A69DDCB-AF27-4E38-A906-E760CC3355D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261A7AC-684D-41F6-AC33-90611EFB1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 lvl="0">
              <a:defRPr lang="en-US"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53CA53E9-38D2-470D-AEF1-9F9A564A5EA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F350B07-DE5D-42BD-911E-FDBEF8AA9F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172200" cy="4873625"/>
          </a:xfrm>
        </p:spPr>
        <p:txBody>
          <a:bodyPr rtlCol="0"/>
          <a:lstStyle>
            <a:lvl1pPr marL="0" lvl="0" indent="0">
              <a:buNone/>
              <a:defRPr lang="en-US" sz="3200" dirty="0"/>
            </a:lvl1pPr>
            <a:lvl2pPr marL="457200" lvl="1" indent="0">
              <a:buNone/>
              <a:defRPr lang="en-US" sz="2800" dirty="0"/>
            </a:lvl2pPr>
            <a:lvl3pPr marL="914400" lvl="2" indent="0">
              <a:buNone/>
              <a:defRPr lang="en-US" sz="2400" dirty="0"/>
            </a:lvl3pPr>
            <a:lvl4pPr marL="1371600" lvl="3" indent="0">
              <a:buNone/>
              <a:defRPr lang="en-US" sz="2000" dirty="0"/>
            </a:lvl4pPr>
            <a:lvl5pPr marL="1828800" lvl="4" indent="0">
              <a:buNone/>
              <a:defRPr lang="en-US" sz="2000" dirty="0"/>
            </a:lvl5pPr>
            <a:lvl6pPr marL="2286000" lvl="5" indent="0">
              <a:buNone/>
              <a:defRPr lang="en-US" sz="2000" dirty="0"/>
            </a:lvl6pPr>
            <a:lvl7pPr marL="2743200" lvl="6" indent="0">
              <a:buNone/>
              <a:defRPr lang="en-US" sz="2000" dirty="0"/>
            </a:lvl7pPr>
            <a:lvl8pPr marL="3200400" lvl="7" indent="0">
              <a:buNone/>
              <a:defRPr lang="en-US" sz="2000" dirty="0"/>
            </a:lvl8pPr>
            <a:lvl9pPr marL="3657600" lvl="8" indent="0">
              <a:buNone/>
              <a:defRPr lang="en-US" sz="2000" dirty="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8A313071-2E9B-420C-A760-C788D3A543D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C167A5F-58CC-4C1D-8B42-1D5C4CA4910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7"/>
          </a:xfrm>
        </p:spPr>
        <p:txBody>
          <a:bodyPr rtlCol="0"/>
          <a:lstStyle>
            <a:lvl1pPr marL="0" lvl="0" indent="0">
              <a:buNone/>
              <a:defRPr lang="en-US" sz="1600" dirty="0"/>
            </a:lvl1pPr>
            <a:lvl2pPr marL="457200" lvl="1" indent="0">
              <a:buNone/>
              <a:defRPr lang="en-US" sz="1400" dirty="0"/>
            </a:lvl2pPr>
            <a:lvl3pPr marL="914400" lvl="2" indent="0">
              <a:buNone/>
              <a:defRPr lang="en-US" sz="1200" dirty="0"/>
            </a:lvl3pPr>
            <a:lvl4pPr marL="1371600" lvl="3" indent="0">
              <a:buNone/>
              <a:defRPr lang="en-US" sz="1000" dirty="0"/>
            </a:lvl4pPr>
            <a:lvl5pPr marL="1828800" lvl="4" indent="0">
              <a:buNone/>
              <a:defRPr lang="en-US" sz="1000" dirty="0"/>
            </a:lvl5pPr>
            <a:lvl6pPr marL="2286000" lvl="5" indent="0">
              <a:buNone/>
              <a:defRPr lang="en-US" sz="1000" dirty="0"/>
            </a:lvl6pPr>
            <a:lvl7pPr marL="2743200" lvl="6" indent="0">
              <a:buNone/>
              <a:defRPr lang="en-US" sz="1000" dirty="0"/>
            </a:lvl7pPr>
            <a:lvl8pPr marL="3200400" lvl="7" indent="0">
              <a:buNone/>
              <a:defRPr lang="en-US" sz="1000" dirty="0"/>
            </a:lvl8pPr>
            <a:lvl9pPr marL="3657600" lvl="8" indent="0">
              <a:buNone/>
              <a:defRPr lang="en-US" sz="100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59A9F9FD-1198-4359-8577-C4A70920C87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1BE4A2C-1A6D-4575-B376-C575C547B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D5369B-51A9-4B28-B0B3-DD156763C285}" type="datetime1">
              <a:t>4/30/2024</a:t>
            </a:fld>
            <a:endParaRPr lang="en-US" dirty="0"/>
          </a:p>
        </p:txBody>
      </p:sp>
      <p:sp>
        <p:nvSpPr>
          <p:cNvPr id="6" name="Footer Placeholder 5">
            <a:extLst>
              <a:ext uri="{A2455440-471F-4562-AD3D-A53C7925416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D36FB32-8EFA-4CE0-A2F5-7F8FAEC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52D7BF85-CC2F-47CF-AB11-087284C84D0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38341F2-B8F7-44E0-B274-C079B2A4C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B87B7CD-BB39-46EA-BED0-47080D460C13}" type="slidenum">
              <a:t>‹#›</a:t>
            </a:fld>
            <a:endParaRPr lang="en-US" dirty="0"/>
          </a:p>
        </p:txBody>
      </p:sp>
    </p:spTree>
    <p:extLst>
      <p:ext uri="{2214FAC8-FB50-43B8-AE4D-01511E8A7EFF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1379698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B4D2198-880D-411A-87B8-536E8323F23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40654A4-ADD6-486A-96A6-F64ADD569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7DFF97DC-A1FA-4845-B965-F99B7007A25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B323F26-7D68-4B8A-982B-D2BA3E3FF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9521178-8F2C-446A-9C24-D8F929BAD8C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47AC9B2-DEA5-45AD-BA3E-C0C3DBFB9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28C97-ED89-4F39-85EA-40B2797214AA}" type="datetime1">
              <a:t>4/30/2024</a:t>
            </a:fld>
            <a:endParaRPr lang="en-US" dirty="0"/>
          </a:p>
        </p:txBody>
      </p:sp>
      <p:sp>
        <p:nvSpPr>
          <p:cNvPr id="5" name="Footer Placeholder 4">
            <a:extLst>
              <a:ext uri="{EA740172-A2FC-45C9-B4B3-F187A999EF6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EA529DF-ECC1-4736-95C8-D2F5E0EB6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748462D2-096C-40F3-981F-0C59BB4D98C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64818DA-9CF9-4E51-833B-1750A0441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C4AAC-53E3-46BC-9EE4-1C2B05337066}" type="slidenum"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lvl="0" algn="l" rtl="0">
        <a:lnSpc>
          <a:spcPct val="90000"/>
        </a:lnSpc>
        <a:spcBef>
          <a:spcPct val="0"/>
        </a:spcBef>
        <a:buNone/>
        <a:defRPr lang="en-US" sz="4400" dirty="0">
          <a:solidFill>
            <a:schemeClr val="tx1"/>
          </a:solidFill>
          <a:latin typeface="+mj-lt"/>
        </a:defRPr>
      </a:lvl1pPr>
    </p:titleStyle>
    <p:bodyStyle>
      <a:lvl1pPr marL="228600" lvl="0" indent="-228600" algn="l" rtl="0">
        <a:lnSpc>
          <a:spcPct val="90000"/>
        </a:lnSpc>
        <a:spcBef>
          <a:spcPts val="1000"/>
        </a:spcBef>
        <a:buFont typeface="Arial"/>
        <a:buChar char="•"/>
        <a:defRPr lang="en-US" sz="2800" dirty="0">
          <a:solidFill>
            <a:schemeClr val="tx1"/>
          </a:solidFill>
          <a:latin typeface="+mn-lt"/>
        </a:defRPr>
      </a:lvl1pPr>
      <a:lvl2pPr marL="685800" lvl="1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2400" dirty="0">
          <a:solidFill>
            <a:schemeClr val="tx1"/>
          </a:solidFill>
          <a:latin typeface="+mn-lt"/>
        </a:defRPr>
      </a:lvl2pPr>
      <a:lvl3pPr marL="1143000" lvl="2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2000" dirty="0">
          <a:solidFill>
            <a:schemeClr val="tx1"/>
          </a:solidFill>
          <a:latin typeface="+mn-lt"/>
        </a:defRPr>
      </a:lvl3pPr>
      <a:lvl4pPr marL="1600200" lvl="3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4pPr>
      <a:lvl5pPr marL="2057400" lvl="4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5pPr>
      <a:lvl6pPr marL="2514600" lvl="5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6pPr>
      <a:lvl7pPr marL="2971800" lvl="6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7pPr>
      <a:lvl8pPr marL="3429000" lvl="7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8pPr>
      <a:lvl9pPr marL="3886200" lvl="8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9pPr>
    </p:bodyStyle>
    <p:otherStyle>
      <a:lvl1pPr marL="0" lvl="0" algn="l" rtl="0">
        <a:defRPr lang="en-US" sz="1800" dirty="0">
          <a:solidFill>
            <a:schemeClr val="tx1"/>
          </a:solidFill>
          <a:latin typeface="+mn-lt"/>
        </a:defRPr>
      </a:lvl1pPr>
      <a:lvl2pPr marL="457200" lvl="1" algn="l" rtl="0">
        <a:defRPr lang="en-US" sz="1800" dirty="0">
          <a:solidFill>
            <a:schemeClr val="tx1"/>
          </a:solidFill>
          <a:latin typeface="+mn-lt"/>
        </a:defRPr>
      </a:lvl2pPr>
      <a:lvl3pPr marL="914400" lvl="2" algn="l" rtl="0">
        <a:defRPr lang="en-US" sz="1800" dirty="0">
          <a:solidFill>
            <a:schemeClr val="tx1"/>
          </a:solidFill>
          <a:latin typeface="+mn-lt"/>
        </a:defRPr>
      </a:lvl3pPr>
      <a:lvl4pPr marL="1371600" lvl="3" algn="l" rtl="0">
        <a:defRPr lang="en-US" sz="1800" dirty="0">
          <a:solidFill>
            <a:schemeClr val="tx1"/>
          </a:solidFill>
          <a:latin typeface="+mn-lt"/>
        </a:defRPr>
      </a:lvl4pPr>
      <a:lvl5pPr marL="1828800" lvl="4" algn="l" rtl="0">
        <a:defRPr lang="en-US" sz="1800" dirty="0">
          <a:solidFill>
            <a:schemeClr val="tx1"/>
          </a:solidFill>
          <a:latin typeface="+mn-lt"/>
        </a:defRPr>
      </a:lvl5pPr>
      <a:lvl6pPr marL="2286000" lvl="5" algn="l" rtl="0">
        <a:defRPr lang="en-US" sz="1800" dirty="0">
          <a:solidFill>
            <a:schemeClr val="tx1"/>
          </a:solidFill>
          <a:latin typeface="+mn-lt"/>
        </a:defRPr>
      </a:lvl6pPr>
      <a:lvl7pPr marL="2743200" lvl="6" algn="l" rtl="0">
        <a:defRPr lang="en-US" sz="1800" dirty="0">
          <a:solidFill>
            <a:schemeClr val="tx1"/>
          </a:solidFill>
          <a:latin typeface="+mn-lt"/>
        </a:defRPr>
      </a:lvl7pPr>
      <a:lvl8pPr marL="3200400" lvl="7" algn="l" rtl="0">
        <a:defRPr lang="en-US" sz="1800" dirty="0">
          <a:solidFill>
            <a:schemeClr val="tx1"/>
          </a:solidFill>
          <a:latin typeface="+mn-lt"/>
        </a:defRPr>
      </a:lvl8pPr>
      <a:lvl9pPr marL="3657600" lvl="8" algn="l" rtl="0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61F29E10-EB8F-45CC-B278-1690F174C97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2DB53A7-B8A8-49F9-ACE1-A44B73BCE2BA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rtlCol="0"/>
          <a:lstStyle/>
          <a:p>
            <a:r>
              <a:rPr lang="en-US" dirty="0">
                <a:latin typeface="+mn-lt"/>
              </a:rPr>
              <a:t>Agenda ALV</a:t>
            </a:r>
          </a:p>
        </p:txBody>
      </p:sp>
      <p:sp>
        <p:nvSpPr>
          <p:cNvPr id="3" name="TextBox 6">
            <a:extLst>
              <a:ext uri="{3FBB767B-813F-492A-9057-B308814F4F9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79B324E-0E2E-4960-8C66-E94B9BB6C8DA}"/>
              </a:ext>
            </a:extLst>
          </p:cNvPr>
          <p:cNvSpPr txBox="1"/>
          <p:nvPr/>
        </p:nvSpPr>
        <p:spPr>
          <a:xfrm>
            <a:off x="632318" y="1656646"/>
            <a:ext cx="8707856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nl-BE" sz="2000" b="0" i="0" dirty="0">
                <a:solidFill>
                  <a:srgbClr val="626266"/>
                </a:solidFill>
              </a:rPr>
              <a:t>Opening en welkom, vaststellen agenda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BE" sz="2000" b="0" i="0" dirty="0">
                <a:solidFill>
                  <a:srgbClr val="626266"/>
                </a:solidFill>
              </a:rPr>
              <a:t>Mededelingen van het bestuur 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BE" sz="2000" b="0" i="0" dirty="0">
                <a:solidFill>
                  <a:srgbClr val="626266"/>
                </a:solidFill>
              </a:rPr>
              <a:t>Verslag Algemene Ledenvergadering 18 december 2023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BE" sz="2000" b="0" i="0" dirty="0">
                <a:solidFill>
                  <a:srgbClr val="626266"/>
                </a:solidFill>
              </a:rPr>
              <a:t>Toelichting verenigingsverslag 2023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000" b="0" i="0" dirty="0">
                <a:solidFill>
                  <a:srgbClr val="626266"/>
                </a:solidFill>
                <a:effectLst/>
              </a:rPr>
              <a:t>Toelichting en vaststelling jaarrekening 2023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000" b="0" i="0" dirty="0">
                <a:solidFill>
                  <a:srgbClr val="626266"/>
                </a:solidFill>
                <a:effectLst/>
              </a:rPr>
              <a:t>Financieel verslag SVO 2023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NL" sz="2000" b="0" i="0" dirty="0">
                <a:solidFill>
                  <a:srgbClr val="626266"/>
                </a:solidFill>
              </a:rPr>
              <a:t>Reglement externe kwaliteitstoetsing</a:t>
            </a:r>
            <a:endParaRPr lang="nl-BE" sz="2000" b="0" i="0" dirty="0">
              <a:solidFill>
                <a:srgbClr val="626266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nl-BE" sz="2000" b="0" i="0" dirty="0">
                <a:solidFill>
                  <a:srgbClr val="626266"/>
                </a:solidFill>
              </a:rPr>
              <a:t>Afscheid bestuursleden 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BE" sz="2000" b="0" i="0" dirty="0">
                <a:solidFill>
                  <a:srgbClr val="626266"/>
                </a:solidFill>
              </a:rPr>
              <a:t>Rondvraag en sluiting</a:t>
            </a:r>
          </a:p>
        </p:txBody>
      </p:sp>
    </p:spTree>
    <p:extLst>
      <p:ext uri="{0AC555B8-A28A-4FD7-B96D-2EF4E601F15D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3796985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9F7BB32F2294F9D78893CD8E3280E" ma:contentTypeVersion="15" ma:contentTypeDescription="Een nieuw document maken." ma:contentTypeScope="" ma:versionID="f679380a8e4e886ecc5d957d2e1fe2ba">
  <xsd:schema xmlns:xsd="http://www.w3.org/2001/XMLSchema" xmlns:xs="http://www.w3.org/2001/XMLSchema" xmlns:p="http://schemas.microsoft.com/office/2006/metadata/properties" xmlns:ns2="0c3fcb60-73aa-4fba-936c-f4e4949477d8" xmlns:ns3="4954079c-738c-4385-842a-9c050cf63c06" targetNamespace="http://schemas.microsoft.com/office/2006/metadata/properties" ma:root="true" ma:fieldsID="106845997257846790f80a0afdb0d6c2" ns2:_="" ns3:_="">
    <xsd:import namespace="0c3fcb60-73aa-4fba-936c-f4e4949477d8"/>
    <xsd:import namespace="4954079c-738c-4385-842a-9c050cf63c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fcb60-73aa-4fba-936c-f4e4949477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8d94e95-c22f-4490-ac5b-50eb1da410da}" ma:internalName="TaxCatchAll" ma:showField="CatchAllData" ma:web="0c3fcb60-73aa-4fba-936c-f4e4949477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4079c-738c-4385-842a-9c050cf63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5eb6d24d-4a21-4ef1-8551-673e5fb1a2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B694A6-3367-4389-9A98-BDE7A28D53E7}"/>
</file>

<file path=customXml/itemProps2.xml><?xml version="1.0" encoding="utf-8"?>
<ds:datastoreItem xmlns:ds="http://schemas.openxmlformats.org/officeDocument/2006/customXml" ds:itemID="{9DF43DFE-33B9-4216-9832-120E5716233A}"/>
</file>

<file path=docMetadata/LabelInfo.xml><?xml version="1.0" encoding="utf-8"?>
<clbl:labelList xmlns:clbl="http://schemas.microsoft.com/office/2020/mipLabelMetadata">
  <clbl:label id="{587b6ea1-3db9-4fe1-a9d7-85d4c64ce5cc}" enabled="0" method="" siteId="{587b6ea1-3db9-4fe1-a9d7-85d4c64ce5c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38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Basic Sans Light</vt:lpstr>
      <vt:lpstr>Basic Sans Bold It</vt:lpstr>
      <vt:lpstr>Calibri Light</vt:lpstr>
      <vt:lpstr>Arial</vt:lpstr>
      <vt:lpstr>Calibri</vt:lpstr>
      <vt:lpstr>Basic Sans Bold</vt:lpstr>
      <vt:lpstr>Office Theme</vt:lpstr>
      <vt:lpstr>PowerPoint Presentation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Post, L. (Linda)</cp:lastModifiedBy>
  <cp:revision>2</cp:revision>
  <dcterms:created xsi:type="dcterms:W3CDTF">2023-12-11T14:56:34Z</dcterms:created>
  <dcterms:modified xsi:type="dcterms:W3CDTF">2024-04-30T12:27:46Z</dcterms:modified>
</cp:coreProperties>
</file>